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F2B451A-89C5-47F3-AFBC-8FC9DE98709C}">
          <p14:sldIdLst>
            <p14:sldId id="256"/>
          </p14:sldIdLst>
        </p14:section>
        <p14:section name="Section sans titre" id="{90CCBFC8-2868-4E86-822D-AF6677C977C0}">
          <p14:sldIdLst/>
        </p14:section>
        <p14:section name="Section sans titre" id="{BDD0CC2B-ED8E-45C6-859A-CAF29589878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1699" y="3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2E35831-B0FC-4284-90D4-2A9DC7D6203F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6457412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1699" y="6457412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6A8502B-6DE4-482F-88C0-05F2ED40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0991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1698" y="2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22FC8B6E-C4F4-4E32-8055-50A6540BF0A8}" type="datetimeFigureOut">
              <a:rPr lang="fr-FR" smtClean="0"/>
              <a:t>29/07/2019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03688" y="850900"/>
            <a:ext cx="171926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201" y="3271105"/>
            <a:ext cx="7942238" cy="267645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457412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1698" y="6457412"/>
            <a:ext cx="4302625" cy="34026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6B5079E-60C9-438E-800E-B69060D5A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9924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5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143-073F-42D4-8AC7-69B810689B0A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84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0434-6FDA-417E-A778-5F62E9A3F1D8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32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A84C-94F1-4271-A8FE-5B2E4DB5C4D4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49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3604-AD91-437B-BAEB-E77A45FEA594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755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9006-9E34-4B47-9165-5C812344211B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48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C43D-1D95-4114-B473-7A07A58857D9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556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24D7-ACB1-4E59-A1EC-9387ADBBCDBE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15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F674-437B-4569-BB18-57985D0AEE6A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73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9C7-0719-49E3-8674-53260030004C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40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082D-E867-43A7-B01B-618B4B7D0024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91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1B60-54D4-4E83-ADB9-86DE1BC88E2A}" type="datetime1">
              <a:rPr lang="fr-FR" smtClean="0"/>
              <a:t>29/07/2019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45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26AF-29C4-42DB-B751-D8349CB313C9}" type="datetime1">
              <a:rPr lang="fr-FR" smtClean="0"/>
              <a:t>29/07/2019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8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792A-9449-48E9-B433-78AF1E72C887}" type="datetime1">
              <a:rPr lang="fr-FR" smtClean="0"/>
              <a:t>29/07/2019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71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35E-65CC-4E36-AF3A-ADB0AF792C84}" type="datetime1">
              <a:rPr lang="fr-FR" smtClean="0"/>
              <a:t>29/07/2019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74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DE55-0C22-4547-AC74-1DA939E356ED}" type="datetime1">
              <a:rPr lang="fr-FR" smtClean="0"/>
              <a:t>29/07/2019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93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A2C3-5AA1-40A5-BA38-FA08D41264CC}" type="datetime1">
              <a:rPr lang="fr-FR" smtClean="0"/>
              <a:t>29/07/2019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95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8E8D-1A89-4A8B-9166-5E195FF5642B}" type="datetime1">
              <a:rPr lang="fr-FR" smtClean="0"/>
              <a:t>29/07/2019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96707D9E-EEFF-46DD-9F89-09DFEB5C0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66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2172" y="-22545"/>
            <a:ext cx="5188501" cy="509681"/>
          </a:xfrm>
        </p:spPr>
        <p:txBody>
          <a:bodyPr/>
          <a:lstStyle/>
          <a:p>
            <a:pPr algn="ctr"/>
            <a:r>
              <a:rPr lang="fr-FR" sz="2700" b="1" dirty="0" smtClean="0"/>
              <a:t>ÉDUCATION THÉRAPEUTIQUE</a:t>
            </a:r>
            <a:endParaRPr lang="fr-FR" sz="27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6815" y="373490"/>
            <a:ext cx="5459217" cy="839502"/>
          </a:xfrm>
        </p:spPr>
        <p:txBody>
          <a:bodyPr>
            <a:normAutofit/>
          </a:bodyPr>
          <a:lstStyle/>
          <a:p>
            <a:pPr algn="ctr"/>
            <a:r>
              <a:rPr lang="fr-FR" sz="2200" dirty="0" smtClean="0"/>
              <a:t>RHUMATISMES INFLAMMATOIRES CHRONIQUES (RIC) et ASTHME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33274" y="1141202"/>
            <a:ext cx="3208237" cy="6247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20/9/2019 </a:t>
            </a:r>
            <a:r>
              <a:rPr lang="fr-FR" sz="1500" b="1" dirty="0" smtClean="0">
                <a:latin typeface="Arial Narrow" panose="020B0606020202030204" pitchFamily="34" charset="0"/>
              </a:rPr>
              <a:t>de 10 à 12H</a:t>
            </a:r>
            <a:endParaRPr lang="fr-FR" sz="1500" b="1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 smtClean="0">
                <a:latin typeface="Arial Narrow" panose="020B0606020202030204" pitchFamily="34" charset="0"/>
              </a:rPr>
              <a:t>RIC et ASTHME:</a:t>
            </a:r>
            <a:endParaRPr lang="fr-FR" sz="1500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 smtClean="0">
                <a:latin typeface="Arial Narrow" panose="020B0606020202030204" pitchFamily="34" charset="0"/>
              </a:rPr>
              <a:t>photo-expression</a:t>
            </a:r>
          </a:p>
          <a:p>
            <a:pPr algn="ctr"/>
            <a:endParaRPr lang="fr-FR" sz="10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20/9/2019 </a:t>
            </a:r>
            <a:r>
              <a:rPr lang="fr-FR" sz="1500" b="1" dirty="0">
                <a:latin typeface="Arial Narrow" panose="020B0606020202030204" pitchFamily="34" charset="0"/>
              </a:rPr>
              <a:t>de </a:t>
            </a:r>
            <a:r>
              <a:rPr lang="fr-FR" sz="1500" b="1" dirty="0" smtClean="0">
                <a:latin typeface="Arial Narrow" panose="020B0606020202030204" pitchFamily="34" charset="0"/>
              </a:rPr>
              <a:t>13H30 </a:t>
            </a:r>
            <a:r>
              <a:rPr lang="fr-FR" sz="1500" b="1" dirty="0">
                <a:latin typeface="Arial Narrow" panose="020B0606020202030204" pitchFamily="34" charset="0"/>
              </a:rPr>
              <a:t>à </a:t>
            </a:r>
            <a:r>
              <a:rPr lang="fr-FR" sz="1500" b="1" dirty="0" smtClean="0">
                <a:latin typeface="Arial Narrow" panose="020B0606020202030204" pitchFamily="34" charset="0"/>
              </a:rPr>
              <a:t>15H30</a:t>
            </a:r>
            <a:endParaRPr lang="fr-FR" sz="1500" b="1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 smtClean="0">
                <a:latin typeface="Arial Narrow" panose="020B0606020202030204" pitchFamily="34" charset="0"/>
              </a:rPr>
              <a:t>ASTHME: les traitements de l’asthme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27/9/2019 </a:t>
            </a:r>
            <a:r>
              <a:rPr lang="fr-FR" sz="1500" b="1" dirty="0" smtClean="0">
                <a:latin typeface="Arial Narrow" panose="020B0606020202030204" pitchFamily="34" charset="0"/>
              </a:rPr>
              <a:t>de 10 à 12H15</a:t>
            </a:r>
            <a:endParaRPr lang="fr-FR" sz="1500" b="1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 smtClean="0">
                <a:latin typeface="Arial Narrow" panose="020B0606020202030204" pitchFamily="34" charset="0"/>
              </a:rPr>
              <a:t>RIC: comprendre ma maladie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smtClean="0">
                <a:latin typeface="Arial Narrow" panose="020B0606020202030204" pitchFamily="34" charset="0"/>
              </a:rPr>
              <a:t>27/9/2019 </a:t>
            </a:r>
            <a:r>
              <a:rPr lang="fr-FR" sz="1500" b="1" dirty="0" smtClean="0">
                <a:latin typeface="Arial Narrow" panose="020B0606020202030204" pitchFamily="34" charset="0"/>
              </a:rPr>
              <a:t>de 13H30 à 15H30</a:t>
            </a:r>
          </a:p>
          <a:p>
            <a:pPr algn="ctr"/>
            <a:r>
              <a:rPr lang="fr-FR" sz="1500" dirty="0" smtClean="0">
                <a:latin typeface="Arial Narrow" panose="020B0606020202030204" pitchFamily="34" charset="0"/>
              </a:rPr>
              <a:t>RIC: identifier les traitements</a:t>
            </a:r>
          </a:p>
          <a:p>
            <a:pPr algn="ctr"/>
            <a:endParaRPr lang="fr-FR" sz="10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4/10/2019 de </a:t>
            </a:r>
            <a:r>
              <a:rPr lang="fr-FR" sz="1500" b="1" dirty="0">
                <a:latin typeface="Arial Narrow" panose="020B0606020202030204" pitchFamily="34" charset="0"/>
              </a:rPr>
              <a:t>10 à </a:t>
            </a:r>
            <a:r>
              <a:rPr lang="fr-FR" sz="1500" b="1" dirty="0" smtClean="0">
                <a:latin typeface="Arial Narrow" panose="020B0606020202030204" pitchFamily="34" charset="0"/>
              </a:rPr>
              <a:t>12H </a:t>
            </a:r>
          </a:p>
          <a:p>
            <a:pPr algn="ctr"/>
            <a:r>
              <a:rPr lang="fr-FR" sz="1500" dirty="0" smtClean="0">
                <a:latin typeface="Arial Narrow" panose="020B0606020202030204" pitchFamily="34" charset="0"/>
              </a:rPr>
              <a:t>RIC </a:t>
            </a:r>
            <a:r>
              <a:rPr lang="fr-FR" sz="1500" dirty="0">
                <a:latin typeface="Arial Narrow" panose="020B0606020202030204" pitchFamily="34" charset="0"/>
              </a:rPr>
              <a:t>et </a:t>
            </a:r>
            <a:r>
              <a:rPr lang="fr-FR" sz="1500" dirty="0" smtClean="0">
                <a:latin typeface="Arial Narrow" panose="020B0606020202030204" pitchFamily="34" charset="0"/>
              </a:rPr>
              <a:t>ASTHME:</a:t>
            </a:r>
            <a:endParaRPr lang="fr-FR" sz="1500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 smtClean="0">
                <a:latin typeface="Arial Narrow" panose="020B0606020202030204" pitchFamily="34" charset="0"/>
              </a:rPr>
              <a:t>Gestion du stress </a:t>
            </a:r>
          </a:p>
          <a:p>
            <a:pPr algn="ctr"/>
            <a:endParaRPr lang="fr-FR" sz="10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4/10/2019 de 14 à 16H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</a:t>
            </a:r>
            <a:r>
              <a:rPr lang="fr-FR" sz="1500" dirty="0" smtClean="0">
                <a:latin typeface="Arial Narrow" panose="020B0606020202030204" pitchFamily="34" charset="0"/>
              </a:rPr>
              <a:t>ASTHME: adapter son alimentation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11/10/2019 </a:t>
            </a:r>
            <a:r>
              <a:rPr lang="fr-FR" sz="1500" b="1" dirty="0">
                <a:latin typeface="Arial Narrow" panose="020B0606020202030204" pitchFamily="34" charset="0"/>
              </a:rPr>
              <a:t>de </a:t>
            </a:r>
            <a:r>
              <a:rPr lang="fr-FR" sz="1500" b="1" dirty="0" smtClean="0">
                <a:latin typeface="Arial Narrow" panose="020B0606020202030204" pitchFamily="34" charset="0"/>
              </a:rPr>
              <a:t>10 </a:t>
            </a:r>
            <a:r>
              <a:rPr lang="fr-FR" sz="1500" b="1" dirty="0">
                <a:latin typeface="Arial Narrow" panose="020B0606020202030204" pitchFamily="34" charset="0"/>
              </a:rPr>
              <a:t>à </a:t>
            </a:r>
            <a:r>
              <a:rPr lang="fr-FR" sz="1500" b="1" dirty="0" smtClean="0">
                <a:latin typeface="Arial Narrow" panose="020B0606020202030204" pitchFamily="34" charset="0"/>
              </a:rPr>
              <a:t>12H</a:t>
            </a:r>
            <a:endParaRPr lang="fr-FR" sz="1500" b="1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 </a:t>
            </a:r>
            <a:r>
              <a:rPr lang="fr-FR" sz="1500" dirty="0" smtClean="0">
                <a:latin typeface="Arial Narrow" panose="020B0606020202030204" pitchFamily="34" charset="0"/>
              </a:rPr>
              <a:t>: activité physique adaptée</a:t>
            </a:r>
          </a:p>
          <a:p>
            <a:pPr algn="ctr"/>
            <a:endParaRPr lang="fr-FR" sz="10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>
                <a:latin typeface="Arial Narrow" panose="020B0606020202030204" pitchFamily="34" charset="0"/>
              </a:rPr>
              <a:t>17/10/2019 de 10H15 à 12H15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RIC: gérer les </a:t>
            </a:r>
            <a:r>
              <a:rPr lang="fr-FR" sz="1500" dirty="0" smtClean="0">
                <a:latin typeface="Arial Narrow" panose="020B0606020202030204" pitchFamily="34" charset="0"/>
              </a:rPr>
              <a:t>poussées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>
                <a:latin typeface="Arial Narrow" panose="020B0606020202030204" pitchFamily="34" charset="0"/>
              </a:rPr>
              <a:t>17/10/2019 de 13H30 à 15H30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RIC: prévenir le risque </a:t>
            </a:r>
            <a:r>
              <a:rPr lang="fr-FR" sz="1500" dirty="0" smtClean="0">
                <a:latin typeface="Arial Narrow" panose="020B0606020202030204" pitchFamily="34" charset="0"/>
              </a:rPr>
              <a:t>infectieux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endParaRPr lang="fr-FR" sz="1000" dirty="0" smtClean="0">
              <a:latin typeface="Arial Narrow" panose="020B0606020202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3274" y="7693256"/>
            <a:ext cx="3838222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 Narrow" pitchFamily="34" charset="0"/>
              </a:rPr>
              <a:t>ESPACE SANTE</a:t>
            </a:r>
          </a:p>
          <a:p>
            <a:pPr algn="ctr"/>
            <a:r>
              <a:rPr lang="fr-FR" sz="1400" i="1" dirty="0" smtClean="0">
                <a:latin typeface="Arial Narrow" pitchFamily="34" charset="0"/>
              </a:rPr>
              <a:t>21 boulevard du capitaine </a:t>
            </a:r>
            <a:r>
              <a:rPr lang="fr-FR" sz="1400" i="1" dirty="0" err="1" smtClean="0">
                <a:latin typeface="Arial Narrow" pitchFamily="34" charset="0"/>
              </a:rPr>
              <a:t>Gèze</a:t>
            </a:r>
            <a:endParaRPr lang="fr-FR" sz="1400" i="1" dirty="0" smtClean="0">
              <a:latin typeface="Arial Narrow" pitchFamily="34" charset="0"/>
            </a:endParaRPr>
          </a:p>
          <a:p>
            <a:pPr algn="ctr"/>
            <a:r>
              <a:rPr lang="fr-FR" sz="1400" i="1" dirty="0" smtClean="0">
                <a:latin typeface="Arial Narrow" pitchFamily="34" charset="0"/>
              </a:rPr>
              <a:t>13014 Marseille</a:t>
            </a:r>
          </a:p>
          <a:p>
            <a:pPr algn="ctr"/>
            <a:r>
              <a:rPr lang="fr-FR" sz="1400" i="1" dirty="0" smtClean="0">
                <a:latin typeface="Arial Narrow" pitchFamily="34" charset="0"/>
              </a:rPr>
              <a:t>04 91 43 50 60</a:t>
            </a:r>
          </a:p>
          <a:p>
            <a:pPr algn="ctr"/>
            <a:r>
              <a:rPr lang="fr-FR" sz="1400" i="1" dirty="0" smtClean="0">
                <a:latin typeface="Arial Narrow" pitchFamily="34" charset="0"/>
              </a:rPr>
              <a:t>Espace.sante@ap-hm.fr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525584" y="1141202"/>
            <a:ext cx="3208239" cy="6247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18/10/2019 </a:t>
            </a:r>
            <a:r>
              <a:rPr lang="fr-FR" sz="1500" b="1" dirty="0">
                <a:latin typeface="Arial Narrow" panose="020B0606020202030204" pitchFamily="34" charset="0"/>
              </a:rPr>
              <a:t>de 10 à 12H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je respire par le chant</a:t>
            </a:r>
          </a:p>
          <a:p>
            <a:pPr algn="ctr"/>
            <a:endParaRPr lang="fr-FR" sz="10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7/11/2019 </a:t>
            </a:r>
            <a:r>
              <a:rPr lang="fr-FR" sz="1500" b="1" dirty="0">
                <a:latin typeface="Arial Narrow" panose="020B0606020202030204" pitchFamily="34" charset="0"/>
              </a:rPr>
              <a:t>de 10H15 à 12H15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préparer ma consultation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>
                <a:latin typeface="Arial Narrow" panose="020B0606020202030204" pitchFamily="34" charset="0"/>
              </a:rPr>
              <a:t>7/11/2019 de 13H30 à 15H30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RIC: parler de ma maladie à des proches, </a:t>
            </a:r>
            <a:r>
              <a:rPr lang="fr-FR" sz="1500" dirty="0" smtClean="0">
                <a:latin typeface="Arial Narrow" panose="020B0606020202030204" pitchFamily="34" charset="0"/>
              </a:rPr>
              <a:t>au </a:t>
            </a:r>
            <a:r>
              <a:rPr lang="fr-FR" sz="1500" dirty="0">
                <a:latin typeface="Arial Narrow" panose="020B0606020202030204" pitchFamily="34" charset="0"/>
              </a:rPr>
              <a:t>travail…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8/11/2019 </a:t>
            </a:r>
            <a:r>
              <a:rPr lang="fr-FR" sz="1500" b="1" dirty="0">
                <a:latin typeface="Arial Narrow" panose="020B0606020202030204" pitchFamily="34" charset="0"/>
              </a:rPr>
              <a:t>de 13H30 à 15H30 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</a:t>
            </a:r>
            <a:r>
              <a:rPr lang="fr-FR" sz="1500" dirty="0" smtClean="0">
                <a:latin typeface="Arial Narrow" panose="020B0606020202030204" pitchFamily="34" charset="0"/>
              </a:rPr>
              <a:t>shiatsu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>
                <a:latin typeface="Arial Narrow" panose="020B0606020202030204" pitchFamily="34" charset="0"/>
              </a:rPr>
              <a:t>15/11/2019 de 10 à 12H 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expression corporelle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>
                <a:latin typeface="Arial Narrow" panose="020B0606020202030204" pitchFamily="34" charset="0"/>
              </a:rPr>
              <a:t>22/11/2019 de 10 à 12H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droit des usagers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>
                <a:latin typeface="Arial Narrow" panose="020B0606020202030204" pitchFamily="34" charset="0"/>
              </a:rPr>
              <a:t>22/11/2019 de 14 à 16H</a:t>
            </a: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conseils en </a:t>
            </a:r>
            <a:r>
              <a:rPr lang="fr-FR" sz="1500" dirty="0" smtClean="0">
                <a:latin typeface="Arial Narrow" panose="020B0606020202030204" pitchFamily="34" charset="0"/>
              </a:rPr>
              <a:t>image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 smtClean="0">
                <a:latin typeface="Arial Narrow" panose="020B0606020202030204" pitchFamily="34" charset="0"/>
              </a:rPr>
              <a:t>29/11/2019 </a:t>
            </a:r>
            <a:r>
              <a:rPr lang="fr-FR" sz="1500" b="1" dirty="0">
                <a:latin typeface="Arial Narrow" panose="020B0606020202030204" pitchFamily="34" charset="0"/>
              </a:rPr>
              <a:t>de </a:t>
            </a:r>
            <a:r>
              <a:rPr lang="fr-FR" sz="1500" b="1" dirty="0" smtClean="0">
                <a:latin typeface="Arial Narrow" panose="020B0606020202030204" pitchFamily="34" charset="0"/>
              </a:rPr>
              <a:t>10 </a:t>
            </a:r>
            <a:r>
              <a:rPr lang="fr-FR" sz="1500" b="1" dirty="0">
                <a:latin typeface="Arial Narrow" panose="020B0606020202030204" pitchFamily="34" charset="0"/>
              </a:rPr>
              <a:t>à </a:t>
            </a:r>
            <a:r>
              <a:rPr lang="fr-FR" sz="1500" b="1" dirty="0" smtClean="0">
                <a:latin typeface="Arial Narrow" panose="020B0606020202030204" pitchFamily="34" charset="0"/>
              </a:rPr>
              <a:t>12H</a:t>
            </a:r>
            <a:endParaRPr lang="fr-FR" sz="1500" b="1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</a:t>
            </a:r>
            <a:r>
              <a:rPr lang="fr-FR" sz="1500" dirty="0" smtClean="0">
                <a:latin typeface="Arial Narrow" panose="020B0606020202030204" pitchFamily="34" charset="0"/>
              </a:rPr>
              <a:t>thérapies complémentaires</a:t>
            </a:r>
          </a:p>
          <a:p>
            <a:pPr algn="ctr"/>
            <a:endParaRPr lang="fr-FR" sz="1000" dirty="0">
              <a:latin typeface="Arial Narrow" panose="020B0606020202030204" pitchFamily="34" charset="0"/>
            </a:endParaRPr>
          </a:p>
          <a:p>
            <a:pPr algn="ctr"/>
            <a:r>
              <a:rPr lang="fr-FR" sz="1500" b="1" dirty="0">
                <a:latin typeface="Arial Narrow" panose="020B0606020202030204" pitchFamily="34" charset="0"/>
              </a:rPr>
              <a:t>29/11/2019 de </a:t>
            </a:r>
            <a:r>
              <a:rPr lang="fr-FR" sz="1500" b="1" dirty="0" smtClean="0">
                <a:latin typeface="Arial Narrow" panose="020B0606020202030204" pitchFamily="34" charset="0"/>
              </a:rPr>
              <a:t>14 </a:t>
            </a:r>
            <a:r>
              <a:rPr lang="fr-FR" sz="1500" b="1" dirty="0">
                <a:latin typeface="Arial Narrow" panose="020B0606020202030204" pitchFamily="34" charset="0"/>
              </a:rPr>
              <a:t>à </a:t>
            </a:r>
            <a:r>
              <a:rPr lang="fr-FR" sz="1500" b="1" dirty="0" smtClean="0">
                <a:latin typeface="Arial Narrow" panose="020B0606020202030204" pitchFamily="34" charset="0"/>
              </a:rPr>
              <a:t>16H</a:t>
            </a:r>
            <a:endParaRPr lang="fr-FR" sz="1500" b="1" dirty="0">
              <a:latin typeface="Arial Narrow" panose="020B0606020202030204" pitchFamily="34" charset="0"/>
            </a:endParaRPr>
          </a:p>
          <a:p>
            <a:pPr algn="ctr"/>
            <a:r>
              <a:rPr lang="fr-FR" sz="1500" dirty="0">
                <a:latin typeface="Arial Narrow" panose="020B0606020202030204" pitchFamily="34" charset="0"/>
              </a:rPr>
              <a:t>RIC et ASTHME: </a:t>
            </a:r>
            <a:r>
              <a:rPr lang="fr-FR" sz="1500" dirty="0" smtClean="0">
                <a:latin typeface="Arial Narrow" panose="020B0606020202030204" pitchFamily="34" charset="0"/>
              </a:rPr>
              <a:t>polluants de l’habitat</a:t>
            </a:r>
          </a:p>
          <a:p>
            <a:pPr algn="ctr"/>
            <a:endParaRPr lang="fr-FR" sz="2000" dirty="0">
              <a:latin typeface="Arial Narrow" panose="020B0606020202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495" y="7948157"/>
            <a:ext cx="1226505" cy="119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235</Words>
  <Application>Microsoft Office PowerPoint</Application>
  <PresentationFormat>Affichage à l'écran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Trebuchet MS</vt:lpstr>
      <vt:lpstr>Wingdings 3</vt:lpstr>
      <vt:lpstr>Facette</vt:lpstr>
      <vt:lpstr>ÉDUCATION THÉRAPEUTIQUE</vt:lpstr>
    </vt:vector>
  </TitlesOfParts>
  <Company>APHM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SANTE</dc:title>
  <dc:creator>CLAUDEL Kevin</dc:creator>
  <cp:lastModifiedBy>Olivier Gauché</cp:lastModifiedBy>
  <cp:revision>33</cp:revision>
  <cp:lastPrinted>2019-07-29T07:52:17Z</cp:lastPrinted>
  <dcterms:created xsi:type="dcterms:W3CDTF">2016-03-25T10:45:44Z</dcterms:created>
  <dcterms:modified xsi:type="dcterms:W3CDTF">2019-07-29T09:31:01Z</dcterms:modified>
</cp:coreProperties>
</file>